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826436-99C1-4DE5-966A-ADBC5B0EA87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404464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826436-99C1-4DE5-966A-ADBC5B0EA87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386668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826436-99C1-4DE5-966A-ADBC5B0EA87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327766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826436-99C1-4DE5-966A-ADBC5B0EA87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139597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826436-99C1-4DE5-966A-ADBC5B0EA87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230593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826436-99C1-4DE5-966A-ADBC5B0EA879}" type="datetimeFigureOut">
              <a:rPr lang="ru-RU" smtClean="0"/>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141154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826436-99C1-4DE5-966A-ADBC5B0EA879}" type="datetimeFigureOut">
              <a:rPr lang="ru-RU" smtClean="0"/>
              <a:t>03.12.2020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49256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826436-99C1-4DE5-966A-ADBC5B0EA879}" type="datetimeFigureOut">
              <a:rPr lang="ru-RU" smtClean="0"/>
              <a:t>03.12.2020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315692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826436-99C1-4DE5-966A-ADBC5B0EA879}" type="datetimeFigureOut">
              <a:rPr lang="ru-RU" smtClean="0"/>
              <a:t>03.12.2020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364892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826436-99C1-4DE5-966A-ADBC5B0EA879}" type="datetimeFigureOut">
              <a:rPr lang="ru-RU" smtClean="0"/>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252273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826436-99C1-4DE5-966A-ADBC5B0EA879}" type="datetimeFigureOut">
              <a:rPr lang="ru-RU" smtClean="0"/>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82683-CD40-49DB-858D-D0DF9A544F31}" type="slidenum">
              <a:rPr lang="ru-RU" smtClean="0"/>
              <a:t>‹#›</a:t>
            </a:fld>
            <a:endParaRPr lang="ru-RU"/>
          </a:p>
        </p:txBody>
      </p:sp>
    </p:spTree>
    <p:extLst>
      <p:ext uri="{BB962C8B-B14F-4D97-AF65-F5344CB8AC3E}">
        <p14:creationId xmlns:p14="http://schemas.microsoft.com/office/powerpoint/2010/main" val="231163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002060"/>
            </a:gs>
            <a:gs pos="48000">
              <a:schemeClr val="accent1">
                <a:lumMod val="45000"/>
                <a:lumOff val="55000"/>
              </a:schemeClr>
            </a:gs>
            <a:gs pos="99000">
              <a:schemeClr val="accent2"/>
            </a:gs>
          </a:gsLst>
          <a:lin ang="90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26436-99C1-4DE5-966A-ADBC5B0EA879}" type="datetimeFigureOut">
              <a:rPr lang="ru-RU" smtClean="0"/>
              <a:t>03.12.2020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82683-CD40-49DB-858D-D0DF9A544F31}" type="slidenum">
              <a:rPr lang="ru-RU" smtClean="0"/>
              <a:t>‹#›</a:t>
            </a:fld>
            <a:endParaRPr lang="ru-RU"/>
          </a:p>
        </p:txBody>
      </p:sp>
    </p:spTree>
    <p:extLst>
      <p:ext uri="{BB962C8B-B14F-4D97-AF65-F5344CB8AC3E}">
        <p14:creationId xmlns:p14="http://schemas.microsoft.com/office/powerpoint/2010/main" val="68054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1927" y="479425"/>
            <a:ext cx="9144000" cy="2387600"/>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5455227" y="4177217"/>
            <a:ext cx="9227125" cy="1655762"/>
          </a:xfrm>
        </p:spPr>
        <p:txBody>
          <a:bodyPr/>
          <a:lstStyle/>
          <a:p>
            <a:endParaRPr lang="ru-RU" dirty="0" smtClean="0"/>
          </a:p>
          <a:p>
            <a:r>
              <a:rPr lang="ru-RU" dirty="0" smtClean="0"/>
              <a:t>Грустно…</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79209917"/>
              </p:ext>
            </p:extLst>
          </p:nvPr>
        </p:nvGraphicFramePr>
        <p:xfrm>
          <a:off x="1094510" y="623453"/>
          <a:ext cx="6949353" cy="2566363"/>
        </p:xfrm>
        <a:graphic>
          <a:graphicData uri="http://schemas.openxmlformats.org/drawingml/2006/table">
            <a:tbl>
              <a:tblPr firstRow="1" bandRow="1">
                <a:tableStyleId>{5C22544A-7EE6-4342-B048-85BDC9FD1C3A}</a:tableStyleId>
              </a:tblPr>
              <a:tblGrid>
                <a:gridCol w="6949353">
                  <a:extLst>
                    <a:ext uri="{9D8B030D-6E8A-4147-A177-3AD203B41FA5}">
                      <a16:colId xmlns:a16="http://schemas.microsoft.com/office/drawing/2014/main" val="3040933345"/>
                    </a:ext>
                  </a:extLst>
                </a:gridCol>
              </a:tblGrid>
              <a:tr h="1244403">
                <a:tc>
                  <a:txBody>
                    <a:bodyPr/>
                    <a:lstStyle/>
                    <a:p>
                      <a:pPr algn="ctr"/>
                      <a:r>
                        <a:rPr lang="ru-RU" sz="3600" dirty="0" smtClean="0">
                          <a:solidFill>
                            <a:schemeClr val="tx1"/>
                          </a:solidFill>
                          <a:latin typeface="Times New Roman" panose="02020603050405020304" pitchFamily="18" charset="0"/>
                          <a:cs typeface="Times New Roman" panose="02020603050405020304" pitchFamily="18" charset="0"/>
                        </a:rPr>
                        <a:t>Самореализация и как не сойти с ума в условиях </a:t>
                      </a:r>
                      <a:r>
                        <a:rPr lang="ru-RU" sz="3600" dirty="0" err="1" smtClean="0">
                          <a:solidFill>
                            <a:schemeClr val="tx1"/>
                          </a:solidFill>
                          <a:latin typeface="Times New Roman" panose="02020603050405020304" pitchFamily="18" charset="0"/>
                          <a:cs typeface="Times New Roman" panose="02020603050405020304" pitchFamily="18" charset="0"/>
                        </a:rPr>
                        <a:t>короновирусной</a:t>
                      </a:r>
                      <a:r>
                        <a:rPr lang="ru-RU" sz="3600" baseline="0" dirty="0" smtClean="0">
                          <a:solidFill>
                            <a:schemeClr val="tx1"/>
                          </a:solidFill>
                          <a:latin typeface="Times New Roman" panose="02020603050405020304" pitchFamily="18" charset="0"/>
                          <a:cs typeface="Times New Roman" panose="02020603050405020304" pitchFamily="18" charset="0"/>
                        </a:rPr>
                        <a:t> инфекции</a:t>
                      </a:r>
                      <a:endParaRPr lang="ru-RU"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549057"/>
                  </a:ext>
                </a:extLst>
              </a:tr>
              <a:tr h="829003">
                <a:tc>
                  <a:txBody>
                    <a:bodyPr/>
                    <a:lstStyle/>
                    <a:p>
                      <a:pPr algn="ctr"/>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6861233"/>
                  </a:ext>
                </a:extLst>
              </a:tr>
            </a:tbl>
          </a:graphicData>
        </a:graphic>
      </p:graphicFrame>
      <p:pic>
        <p:nvPicPr>
          <p:cNvPr id="12" name="Рисунок 11"/>
          <p:cNvPicPr>
            <a:picLocks noChangeAspect="1"/>
          </p:cNvPicPr>
          <p:nvPr/>
        </p:nvPicPr>
        <p:blipFill rotWithShape="1">
          <a:blip r:embed="rId2"/>
          <a:srcRect t="32" r="34037"/>
          <a:stretch/>
        </p:blipFill>
        <p:spPr>
          <a:xfrm>
            <a:off x="8043863" y="479425"/>
            <a:ext cx="3571875" cy="4005767"/>
          </a:xfrm>
          <a:prstGeom prst="rect">
            <a:avLst/>
          </a:prstGeom>
        </p:spPr>
      </p:pic>
      <p:sp>
        <p:nvSpPr>
          <p:cNvPr id="13" name="Прямоугольник 12"/>
          <p:cNvSpPr/>
          <p:nvPr/>
        </p:nvSpPr>
        <p:spPr>
          <a:xfrm>
            <a:off x="7213600" y="5832979"/>
            <a:ext cx="4659086" cy="538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Работу выполнил студент группы 81ТП </a:t>
            </a:r>
            <a:r>
              <a:rPr lang="ru-RU" dirty="0" err="1" smtClean="0">
                <a:solidFill>
                  <a:schemeClr val="tx1"/>
                </a:solidFill>
              </a:rPr>
              <a:t>Хайдаров</a:t>
            </a:r>
            <a:r>
              <a:rPr lang="ru-RU" dirty="0" smtClean="0">
                <a:solidFill>
                  <a:schemeClr val="tx1"/>
                </a:solidFill>
              </a:rPr>
              <a:t> М.Н.</a:t>
            </a:r>
            <a:endParaRPr lang="ru-RU" dirty="0">
              <a:solidFill>
                <a:schemeClr val="tx1"/>
              </a:solidFill>
            </a:endParaRPr>
          </a:p>
        </p:txBody>
      </p:sp>
    </p:spTree>
    <p:extLst>
      <p:ext uri="{BB962C8B-B14F-4D97-AF65-F5344CB8AC3E}">
        <p14:creationId xmlns:p14="http://schemas.microsoft.com/office/powerpoint/2010/main" val="3905557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Глава 1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Антиутопия </a:t>
            </a:r>
            <a:endParaRPr lang="ru-RU"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        Рассвет. Завтрак. Смотришь на часы. Идешь на работу, учебу? Нет. Идешь к компьютеру. За последнее время вы с ним стали одним целым. Снова смотришь в экран, и понимаешь что твоя жизнь зависит от него. Ты заперт здесь, в двухкомнатной «клетке», твой досуг, твой обед, твое общение, твое здоровье, все начало зависеть от этой маленькой «коробки» и ее младшего брата, того что лежит по правую руку. А звонки? Каждые полчаса! Сообщения и того чаще. Признак того что ты нужен кому-то. Но почему тогда так одиноко?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38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Глава 2</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Вперед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        Хорошо, хорошо. Давайте не будем нагонять панику. Все ведь не так плохо. Ты дома, рядом родные, разве это не заставляет улыбаться? Но вопрос ведь у нас не в этом. Так давайте с самого начала. Что тревожит? Верно, ситуация в целом, ты будто ограничен в своих действиях. Это так? Лет 20 назад может быть. А сейчас, это время перемен, твоих внутренних перемен. У каждого есть мечты, так воплощайте их, нельзя думать «из-за этого карантина, у меня ничего не выйдет». Это ложь! Стоп. Начнем еще раньше. Ведь для начала нужно прийти в себя, после столь неожиданных перемен.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691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2570" y="365125"/>
            <a:ext cx="6201229" cy="1325563"/>
          </a:xfrm>
        </p:spPr>
        <p:txBody>
          <a:bodyPr/>
          <a:lstStyle/>
          <a:p>
            <a:pPr algn="ctr"/>
            <a:r>
              <a:rPr lang="ru-RU" dirty="0" smtClean="0">
                <a:latin typeface="Times New Roman" panose="02020603050405020304" pitchFamily="18" charset="0"/>
                <a:cs typeface="Times New Roman" panose="02020603050405020304" pitchFamily="18" charset="0"/>
              </a:rPr>
              <a:t>Глава 3.</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амоконтроль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76800" y="1841500"/>
            <a:ext cx="6593114" cy="4298043"/>
          </a:xfrm>
        </p:spPr>
        <p:txBody>
          <a:bodyPr>
            <a:normAutofit fontScale="92500"/>
          </a:bodyPr>
          <a:lstStyle/>
          <a:p>
            <a:pPr algn="just"/>
            <a:r>
              <a:rPr lang="ru-RU" dirty="0" smtClean="0">
                <a:latin typeface="Times New Roman" panose="02020603050405020304" pitchFamily="18" charset="0"/>
                <a:cs typeface="Times New Roman" panose="02020603050405020304" pitchFamily="18" charset="0"/>
              </a:rPr>
              <a:t>       Что бы не сойти с ума, нужен порядок, во всем, и особенно в голове. Для порядка, нужен план, распорядок дня. Это трудно сделать, так как обстоятельства переменчивы, в частности если дома не один. Но это очень важно. Да и вообще, что это за вопрос «как не сойти с ума», будто это так просто. Взял и сошел. Все что может быть, это депрессия. Что может помочь с ней? Естественно это мороженое. И шоколад. И тортик. Шоколадный. </a:t>
            </a:r>
            <a:endParaRPr lang="ru-RU" dirty="0">
              <a:latin typeface="Times New Roman" panose="02020603050405020304" pitchFamily="18" charset="0"/>
              <a:cs typeface="Times New Roman" panose="02020603050405020304" pitchFamily="18" charset="0"/>
            </a:endParaRPr>
          </a:p>
        </p:txBody>
      </p:sp>
      <p:pic>
        <p:nvPicPr>
          <p:cNvPr id="3074" name="Picture 2" descr="Ужасы самоизоляции: как не сойти с ума, перейдя на &quot;удаленку&quot; -  Недвижимость РИА Новости, 20.03.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35920"/>
            <a:ext cx="4339468" cy="32546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30791" y="4397830"/>
            <a:ext cx="3439885" cy="3338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Кот после того как понял, что теперь его будут тискать целый день</a:t>
            </a:r>
            <a:endParaRPr lang="ru-RU" dirty="0"/>
          </a:p>
        </p:txBody>
      </p:sp>
    </p:spTree>
    <p:extLst>
      <p:ext uri="{BB962C8B-B14F-4D97-AF65-F5344CB8AC3E}">
        <p14:creationId xmlns:p14="http://schemas.microsoft.com/office/powerpoint/2010/main" val="4161556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4400" y="365125"/>
            <a:ext cx="5359400" cy="1325563"/>
          </a:xfrm>
        </p:spPr>
        <p:txBody>
          <a:bodyPr/>
          <a:lstStyle/>
          <a:p>
            <a:pPr algn="ctr"/>
            <a:r>
              <a:rPr lang="ru-RU" dirty="0" smtClean="0">
                <a:latin typeface="Times New Roman" panose="02020603050405020304" pitchFamily="18" charset="0"/>
                <a:cs typeface="Times New Roman" panose="02020603050405020304" pitchFamily="18" charset="0"/>
              </a:rPr>
              <a:t>Глава 4</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Вы- потрясающие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20228" y="1825625"/>
            <a:ext cx="5533571" cy="4351338"/>
          </a:xfrm>
        </p:spPr>
        <p:txBody>
          <a:bodyPr/>
          <a:lstStyle/>
          <a:p>
            <a:r>
              <a:rPr lang="ru-RU" dirty="0" smtClean="0">
                <a:latin typeface="Times New Roman" panose="02020603050405020304" pitchFamily="18" charset="0"/>
                <a:cs typeface="Times New Roman" panose="02020603050405020304" pitchFamily="18" charset="0"/>
              </a:rPr>
              <a:t>Да, именно вы.</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04371" y="657565"/>
            <a:ext cx="5066256" cy="3343729"/>
          </a:xfrm>
          <a:prstGeom prst="rect">
            <a:avLst/>
          </a:prstGeom>
        </p:spPr>
      </p:pic>
      <p:sp>
        <p:nvSpPr>
          <p:cNvPr id="5" name="Прямоугольник 4"/>
          <p:cNvSpPr/>
          <p:nvPr/>
        </p:nvSpPr>
        <p:spPr>
          <a:xfrm>
            <a:off x="504371" y="4293734"/>
            <a:ext cx="4894943" cy="7862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Просто милый песик, быть может поднимет настроение после столь долгих и утомительных проверок</a:t>
            </a:r>
            <a:endParaRPr lang="ru-RU" dirty="0"/>
          </a:p>
        </p:txBody>
      </p:sp>
    </p:spTree>
    <p:extLst>
      <p:ext uri="{BB962C8B-B14F-4D97-AF65-F5344CB8AC3E}">
        <p14:creationId xmlns:p14="http://schemas.microsoft.com/office/powerpoint/2010/main" val="3527402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Глава 5 </a:t>
            </a:r>
            <a:br>
              <a:rPr lang="ru-RU" dirty="0" smtClean="0"/>
            </a:br>
            <a:r>
              <a:rPr lang="ru-RU" dirty="0" smtClean="0"/>
              <a:t>Восхождение</a:t>
            </a:r>
            <a:endParaRPr lang="ru-RU" dirty="0"/>
          </a:p>
        </p:txBody>
      </p:sp>
      <p:sp>
        <p:nvSpPr>
          <p:cNvPr id="3" name="Объект 2"/>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       Холодный серый день. Горячий  зеленый чай. Пристальный усталый взгляд. Стоп. Меня понесло. Душа писателя, вы понимаете. Продолжим. Что касается самореализации. Первое что приходит на ум, это книги, художественная литература. Но каким бы благородным сие деяние не было, оно мало поможет обучению. К сожалению. А мы ведь ложны совершенствоваться, и когда, как не сейчас это время настало. Благодаря всемирной паутине  в наших руках источник к бесконечным знаниям. Так воспользуемся им, что бы наши мечты воплотились в жизнь. Очевидно, согласен. Самообучение – тема слишком обширная, ее так просто не изложить. Уж точно не мне.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9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Глава 6</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Эпилог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      Вот и конец нашим философским мышлениям. Моим. Знаю, темы я коснулся минимально, да и в 8 слайдов нужно уложиться. Но справедливости ради я преследовал другую цель. В какой то степени я хотел вас развлечь, надеюсь получилось. </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lgn="r">
              <a:buNone/>
            </a:pPr>
            <a:r>
              <a:rPr lang="en-US" dirty="0" smtClean="0">
                <a:latin typeface="Times New Roman" panose="02020603050405020304" pitchFamily="18" charset="0"/>
                <a:cs typeface="Times New Roman" panose="02020603050405020304" pitchFamily="18" charset="0"/>
              </a:rPr>
              <a:t>P.S. </a:t>
            </a:r>
            <a:r>
              <a:rPr lang="ru-RU" dirty="0" smtClean="0">
                <a:latin typeface="Times New Roman" panose="02020603050405020304" pitchFamily="18" charset="0"/>
                <a:cs typeface="Times New Roman" panose="02020603050405020304" pitchFamily="18" charset="0"/>
              </a:rPr>
              <a:t>Счастья вам</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685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568095" y="4018190"/>
            <a:ext cx="5055809" cy="2158773"/>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Что за чушь здесь написана!</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31848" y="580572"/>
            <a:ext cx="5728304" cy="3222171"/>
          </a:xfrm>
          <a:prstGeom prst="rect">
            <a:avLst/>
          </a:prstGeom>
        </p:spPr>
      </p:pic>
    </p:spTree>
    <p:extLst>
      <p:ext uri="{BB962C8B-B14F-4D97-AF65-F5344CB8AC3E}">
        <p14:creationId xmlns:p14="http://schemas.microsoft.com/office/powerpoint/2010/main" val="224027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574</Words>
  <Application>Microsoft Office PowerPoint</Application>
  <PresentationFormat>Широкоэкранный</PresentationFormat>
  <Paragraphs>24</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 </vt:lpstr>
      <vt:lpstr>Глава 1  Антиутопия </vt:lpstr>
      <vt:lpstr>Глава 2 Вперед </vt:lpstr>
      <vt:lpstr>Глава 3. Самоконтроль </vt:lpstr>
      <vt:lpstr>Глава 4 Вы- потрясающие </vt:lpstr>
      <vt:lpstr>Глава 5  Восхождение</vt:lpstr>
      <vt:lpstr>Глава 6 Эпилог </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Muhlis</dc:creator>
  <cp:lastModifiedBy>Muhlis</cp:lastModifiedBy>
  <cp:revision>16</cp:revision>
  <dcterms:created xsi:type="dcterms:W3CDTF">2020-12-03T10:40:46Z</dcterms:created>
  <dcterms:modified xsi:type="dcterms:W3CDTF">2020-12-03T13:11:56Z</dcterms:modified>
</cp:coreProperties>
</file>